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Avenir" panose="02000503020000020003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8BTzmHi5RvP9u1myrK+kRNnA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3"/>
  </p:normalViewPr>
  <p:slideViewPr>
    <p:cSldViewPr snapToGrid="0">
      <p:cViewPr varScale="1">
        <p:scale>
          <a:sx n="115" d="100"/>
          <a:sy n="115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29-30, 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27840"/>
          </a:schemeClr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Macintosh PowerPoint</Application>
  <PresentationFormat>Widescreen</PresentationFormat>
  <Paragraphs>170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Avenir</vt:lpstr>
      <vt:lpstr>Arial</vt:lpstr>
      <vt:lpstr>Office Theme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Stephanie Felker</dc:creator>
  <cp:lastModifiedBy>James Lawlor</cp:lastModifiedBy>
  <cp:revision>2</cp:revision>
  <dcterms:created xsi:type="dcterms:W3CDTF">2022-11-25T16:43:21Z</dcterms:created>
  <dcterms:modified xsi:type="dcterms:W3CDTF">2024-05-21T18:54:24Z</dcterms:modified>
</cp:coreProperties>
</file>